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7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5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2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7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0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6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6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937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range and yellow paper stripes in a wave shape">
            <a:extLst>
              <a:ext uri="{FF2B5EF4-FFF2-40B4-BE49-F238E27FC236}">
                <a16:creationId xmlns:a16="http://schemas.microsoft.com/office/drawing/2014/main" id="{7AD71D54-76D6-4A2D-AA60-F06D03E3C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08" b="20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1BA19-9CB5-A743-A430-E4CD44A84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524001"/>
            <a:ext cx="3208866" cy="34783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Called to be a Sponsor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7F129-54B5-D943-996B-B728B8FFE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5145513"/>
            <a:ext cx="3208866" cy="7388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>
                    <a:alpha val="75000"/>
                  </a:srgbClr>
                </a:solidFill>
              </a:rPr>
              <a:t>The role of a confirmation sponsor</a:t>
            </a:r>
          </a:p>
        </p:txBody>
      </p:sp>
    </p:spTree>
    <p:extLst>
      <p:ext uri="{BB962C8B-B14F-4D97-AF65-F5344CB8AC3E}">
        <p14:creationId xmlns:p14="http://schemas.microsoft.com/office/powerpoint/2010/main" val="59044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1DEB5-520F-AF44-8F50-6CA2DE15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42" r="-1" b="19329"/>
          <a:stretch/>
        </p:blipFill>
        <p:spPr>
          <a:xfrm>
            <a:off x="20" y="13138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001486"/>
            <a:ext cx="3702134" cy="4213747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DD8C47-4D65-494D-9C01-E6D4C90B5403}"/>
              </a:ext>
            </a:extLst>
          </p:cNvPr>
          <p:cNvSpPr/>
          <p:nvPr/>
        </p:nvSpPr>
        <p:spPr>
          <a:xfrm>
            <a:off x="7734797" y="1200805"/>
            <a:ext cx="3702134" cy="381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role of a Confirmation sponsor is an ancient sacramental role deeply rooted in the over 2,000-year history of the Church.</a:t>
            </a:r>
          </a:p>
        </p:txBody>
      </p:sp>
    </p:spTree>
    <p:extLst>
      <p:ext uri="{BB962C8B-B14F-4D97-AF65-F5344CB8AC3E}">
        <p14:creationId xmlns:p14="http://schemas.microsoft.com/office/powerpoint/2010/main" val="3092172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6F3B4-42DA-AF4D-A8DE-96050B5C0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2" r="4099" b="2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3E5291-AC0D-F74F-AFDE-447CB9F74BE7}"/>
              </a:ext>
            </a:extLst>
          </p:cNvPr>
          <p:cNvSpPr/>
          <p:nvPr/>
        </p:nvSpPr>
        <p:spPr>
          <a:xfrm>
            <a:off x="7674347" y="453643"/>
            <a:ext cx="4422917" cy="6234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Anointing with oil is an ancient Biblical tradition originating in the Old Testament with the Jewish people.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Jews had a messiah (anointed one), and it was usually their king at the time, however they were also awaiting a greater messiah, one who would deliver them and raise them up. This messiah happened to be Jesus.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sign of the Messiah was that he was royal, and messiahs were put in their position by being anointed with oil and an appointment from God.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This tradition carried on in Christianity with the teaching of the sharing in Christ’s messiahship and his royal priesthood. </a:t>
            </a:r>
          </a:p>
        </p:txBody>
      </p:sp>
    </p:spTree>
    <p:extLst>
      <p:ext uri="{BB962C8B-B14F-4D97-AF65-F5344CB8AC3E}">
        <p14:creationId xmlns:p14="http://schemas.microsoft.com/office/powerpoint/2010/main" val="57964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9FBDE9D-D196-3A41-B355-5DD4A3AAC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6B822CC-7DA9-4417-AA94-64CEB676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A01E88-71CC-4FF3-9E81-51E0C32B4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001486"/>
            <a:ext cx="3702134" cy="4213747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12D17D-9620-5844-A8C6-74B697AFF075}"/>
              </a:ext>
            </a:extLst>
          </p:cNvPr>
          <p:cNvSpPr/>
          <p:nvPr/>
        </p:nvSpPr>
        <p:spPr>
          <a:xfrm>
            <a:off x="7865869" y="1142866"/>
            <a:ext cx="3441175" cy="3961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Sponsors are called to be representatives of the church.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bring the candidate to celebrate the sacrament.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present them to the bishop for the anointing.</a:t>
            </a:r>
          </a:p>
          <a:p>
            <a:pPr marL="285750" indent="-28575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help them fulfill their baptismal promises.</a:t>
            </a:r>
          </a:p>
        </p:txBody>
      </p:sp>
    </p:spTree>
    <p:extLst>
      <p:ext uri="{BB962C8B-B14F-4D97-AF65-F5344CB8AC3E}">
        <p14:creationId xmlns:p14="http://schemas.microsoft.com/office/powerpoint/2010/main" val="1897067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AAB002-E48E-4009-828A-511F7A828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8B821AC-E9A9-8B45-B9D8-004AD8A78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EF55D5-23F0-4398-B16B-AEF5778C3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423123"/>
            <a:ext cx="4216219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F32581-CAA1-43C6-8532-DC56C843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601200"/>
            <a:ext cx="4214869" cy="5757055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6B492-2BEC-564F-A4CE-02D03224EDB6}"/>
              </a:ext>
            </a:extLst>
          </p:cNvPr>
          <p:cNvSpPr/>
          <p:nvPr/>
        </p:nvSpPr>
        <p:spPr>
          <a:xfrm>
            <a:off x="559081" y="772797"/>
            <a:ext cx="3972840" cy="5413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 You are a representative of the Church before, during, and after the celebration of the sacrament of Confirmation.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400" b="1" dirty="0">
              <a:solidFill>
                <a:srgbClr val="FFFFF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 For your candidate you are a companion, a guide, a model, and a witness.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400" b="1" dirty="0">
              <a:solidFill>
                <a:srgbClr val="FFFFF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 You have been chosen. Someone thinks you are important to them.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2400" b="1" dirty="0">
              <a:solidFill>
                <a:srgbClr val="FFFFFF"/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rgbClr val="FFFFFF"/>
                </a:solidFill>
              </a:rPr>
              <a:t> They see you as a follower of Christ. </a:t>
            </a:r>
          </a:p>
        </p:txBody>
      </p:sp>
    </p:spTree>
    <p:extLst>
      <p:ext uri="{BB962C8B-B14F-4D97-AF65-F5344CB8AC3E}">
        <p14:creationId xmlns:p14="http://schemas.microsoft.com/office/powerpoint/2010/main" val="78608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908C1F-6319-6044-9CBD-066312A523AF}"/>
              </a:ext>
            </a:extLst>
          </p:cNvPr>
          <p:cNvSpPr/>
          <p:nvPr/>
        </p:nvSpPr>
        <p:spPr>
          <a:xfrm>
            <a:off x="313952" y="755742"/>
            <a:ext cx="6893380" cy="56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2"/>
                </a:solidFill>
              </a:rPr>
              <a:t> Be a companion on their journey of faith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2"/>
                </a:solidFill>
              </a:rPr>
              <a:t> Support them as they move through the challenges of being a teenager, including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2"/>
                </a:solidFill>
              </a:rPr>
              <a:t> experiencing doubts about their own faith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2"/>
                </a:solidFill>
              </a:rPr>
              <a:t> Share in their hurts, difficulties, and spiritual hunger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2"/>
                </a:solidFill>
              </a:rPr>
              <a:t> Be a Christian example to them in your words and deeds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2"/>
                </a:solidFill>
              </a:rPr>
              <a:t> Be willing to share in their Christian service requirements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2"/>
                </a:solidFill>
              </a:rPr>
              <a:t> Challenge them to walk by the Christian values they have been taught all their lives - in their words and actions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b="1" dirty="0">
                <a:solidFill>
                  <a:schemeClr val="tx2"/>
                </a:solidFill>
              </a:rPr>
              <a:t> Care deeply and take their journey of faith seriously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7BC34-6133-0748-B667-329F9E8ABB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3" r="24100" b="-2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6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5E105-2364-244F-ACD1-4E641539B650}"/>
              </a:ext>
            </a:extLst>
          </p:cNvPr>
          <p:cNvSpPr/>
          <p:nvPr/>
        </p:nvSpPr>
        <p:spPr>
          <a:xfrm>
            <a:off x="513488" y="872180"/>
            <a:ext cx="3569412" cy="5247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FF"/>
                </a:solidFill>
              </a:rPr>
              <a:t> Ask yourself these questions and be prepared to share your answers with the young person you are supporting: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FF"/>
                </a:solidFill>
              </a:rPr>
              <a:t> What meaning does the Holy Spirit have for me in my life today?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FF"/>
                </a:solidFill>
              </a:rPr>
              <a:t> How am I called to holiness and to personal renewal with the Holy Spirit?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FF"/>
                </a:solidFill>
              </a:rPr>
              <a:t> How might I prepare myself to be a good and helpful Sponsor?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FF"/>
                </a:solidFill>
              </a:rPr>
              <a:t> How have I lived up to my baptismal promises?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FF"/>
                </a:solidFill>
              </a:rPr>
              <a:t> How have I called upon the Holy Spirit in my life and used the gifts that I have been given?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971F2-0A1B-AB41-B62B-6F79ED9FB5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" r="3340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7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00485-A051-434A-8F75-8F30C2148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13" r="9050" b="-2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DD253C-E1F8-AA4C-A990-7AACBEAE454E}"/>
              </a:ext>
            </a:extLst>
          </p:cNvPr>
          <p:cNvSpPr/>
          <p:nvPr/>
        </p:nvSpPr>
        <p:spPr>
          <a:xfrm>
            <a:off x="7688167" y="453643"/>
            <a:ext cx="4411279" cy="657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Fill them with a sense of strength about your faith. Share with them your own personal direction.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being able to talk about faith and other aspects of life will make a difference for the young person.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Spend time with the young person.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Help them to walk their Spiritual Journey.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Share your own experiences of God, insights, faith prayer, questions, and peace. 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Ask questions and be attentive to the parts of their life that they share with you.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Encourage them and build them up.</a:t>
            </a:r>
          </a:p>
        </p:txBody>
      </p:sp>
    </p:spTree>
    <p:extLst>
      <p:ext uri="{BB962C8B-B14F-4D97-AF65-F5344CB8AC3E}">
        <p14:creationId xmlns:p14="http://schemas.microsoft.com/office/powerpoint/2010/main" val="14226002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12824"/>
      </a:dk2>
      <a:lt2>
        <a:srgbClr val="E2E8E4"/>
      </a:lt2>
      <a:accent1>
        <a:srgbClr val="EE6EBF"/>
      </a:accent1>
      <a:accent2>
        <a:srgbClr val="EB4E70"/>
      </a:accent2>
      <a:accent3>
        <a:srgbClr val="EE886E"/>
      </a:accent3>
      <a:accent4>
        <a:srgbClr val="D79529"/>
      </a:accent4>
      <a:accent5>
        <a:srgbClr val="A4A74D"/>
      </a:accent5>
      <a:accent6>
        <a:srgbClr val="7CB23B"/>
      </a:accent6>
      <a:hlink>
        <a:srgbClr val="558D6A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10193</TotalTime>
  <Words>550</Words>
  <Application>Microsoft Macintosh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Franklin Gothic Book</vt:lpstr>
      <vt:lpstr>Franklin Gothic Demi</vt:lpstr>
      <vt:lpstr>Wingdings 2</vt:lpstr>
      <vt:lpstr>DividendVTI</vt:lpstr>
      <vt:lpstr>Called to be a Sponsor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Called to be a Sponsor</dc:title>
  <dc:creator>Susan Cawley</dc:creator>
  <cp:lastModifiedBy>Susan Cawley</cp:lastModifiedBy>
  <cp:revision>11</cp:revision>
  <dcterms:created xsi:type="dcterms:W3CDTF">2021-04-19T09:29:39Z</dcterms:created>
  <dcterms:modified xsi:type="dcterms:W3CDTF">2021-04-26T15:28:35Z</dcterms:modified>
</cp:coreProperties>
</file>